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handoutMasterIdLst>
    <p:handoutMasterId r:id="rId14"/>
  </p:handoutMasterIdLst>
  <p:sldIdLst>
    <p:sldId id="256" r:id="rId2"/>
    <p:sldId id="275" r:id="rId3"/>
    <p:sldId id="276" r:id="rId4"/>
    <p:sldId id="277" r:id="rId5"/>
    <p:sldId id="283" r:id="rId6"/>
    <p:sldId id="278" r:id="rId7"/>
    <p:sldId id="281" r:id="rId8"/>
    <p:sldId id="279" r:id="rId9"/>
    <p:sldId id="280" r:id="rId10"/>
    <p:sldId id="282" r:id="rId11"/>
    <p:sldId id="284" r:id="rId12"/>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15"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27-2-2017</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27-2-2017</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10</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272030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97430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406905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111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4052963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452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05908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321780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27565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62123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34554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80532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69926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48906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0365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06645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27-2-2017</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60317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8E8D99-14FB-4157-BE6C-BEEC31BD1017}" type="datetimeFigureOut">
              <a:rPr lang="nl-NL" smtClean="0"/>
              <a:pPr/>
              <a:t>27-2-2017</a:t>
            </a:fld>
            <a:endParaRPr lang="nl-NL"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1760886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_cwqvov4e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youtube.com/watch?v=etTh0LwOGm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uropa-nu.nl/id/vhpskcm0hexu/europa_moet_zuiniger_met_zijn_bode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8XxCwJTnqZ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maken.wikiwijs.nl/57215/Bemesting__Grond_en_substraat#!page-105942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maken.wikiwijs.nl/57215/Bemesting__Grond_en_substraat#!page-1059428"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4iTDqhZPY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b="1" i="1" smtClean="0"/>
              <a:t>Bodem</a:t>
            </a:r>
            <a:endParaRPr lang="nl-NL" sz="2700" b="1"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457" y="1628800"/>
            <a:ext cx="2304256" cy="2316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103287"/>
            <a:ext cx="2308949" cy="232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544" y="4077072"/>
            <a:ext cx="2304256" cy="2316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0289" y="1663521"/>
            <a:ext cx="2304256" cy="2316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fbeelding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8011" y="441952"/>
            <a:ext cx="2657846" cy="9812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Praktijk</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Het maken van een bodemprofiel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216518"/>
            <a:ext cx="3488209" cy="334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669507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Afsluiting</a:t>
            </a:r>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988840"/>
            <a:ext cx="4957522" cy="297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55358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1</a:t>
            </a:r>
            <a:br>
              <a:rPr lang="nl-NL" sz="2700" i="1" dirty="0" smtClean="0"/>
            </a:br>
            <a:r>
              <a:rPr lang="nl-NL" sz="2700" i="1" dirty="0" smtClean="0"/>
              <a:t>Bodem en bodemgebruik</a:t>
            </a:r>
          </a:p>
        </p:txBody>
      </p:sp>
      <p:sp>
        <p:nvSpPr>
          <p:cNvPr id="3" name="Ondertitel 2"/>
          <p:cNvSpPr>
            <a:spLocks noGrp="1"/>
          </p:cNvSpPr>
          <p:nvPr>
            <p:ph type="subTitle" idx="1"/>
          </p:nvPr>
        </p:nvSpPr>
        <p:spPr>
          <a:xfrm>
            <a:off x="395536" y="1556792"/>
            <a:ext cx="7128792" cy="3816424"/>
          </a:xfrm>
        </p:spPr>
        <p:txBody>
          <a:bodyPr>
            <a:normAutofit fontScale="77500" lnSpcReduction="20000"/>
          </a:bodyPr>
          <a:lstStyle/>
          <a:p>
            <a:pPr algn="ctr"/>
            <a:r>
              <a:rPr lang="nl-NL" sz="1600" dirty="0" smtClean="0"/>
              <a:t>Het aardoppervlak waarop wij leven noemen we de bodem. In Nederland is de bodem overal zacht.</a:t>
            </a:r>
          </a:p>
          <a:p>
            <a:pPr algn="ctr"/>
            <a:endParaRPr lang="nl-NL" sz="1600" dirty="0"/>
          </a:p>
          <a:p>
            <a:pPr algn="ctr"/>
            <a:r>
              <a:rPr lang="nl-NL" sz="1600" dirty="0" smtClean="0"/>
              <a:t>Deze bodem gebruiken wij als draagvlak, voedselbron en standplaats.</a:t>
            </a:r>
          </a:p>
          <a:p>
            <a:pPr algn="ctr"/>
            <a:endParaRPr lang="nl-NL" sz="1600" dirty="0"/>
          </a:p>
          <a:p>
            <a:pPr algn="ctr"/>
            <a:r>
              <a:rPr lang="nl-NL" sz="1600" dirty="0" smtClean="0"/>
              <a:t>De bodem is een schatkamer vol delfstoffen en brandstoffen. </a:t>
            </a:r>
          </a:p>
          <a:p>
            <a:pPr algn="ctr"/>
            <a:r>
              <a:rPr lang="nl-NL" sz="1600" dirty="0" smtClean="0">
                <a:hlinkClick r:id="rId3"/>
              </a:rPr>
              <a:t>Klik hier voor een filmpje over zoutwinning in Twente.</a:t>
            </a:r>
            <a:endParaRPr lang="nl-NL" sz="1600" dirty="0" smtClean="0"/>
          </a:p>
          <a:p>
            <a:pPr algn="ctr"/>
            <a:r>
              <a:rPr lang="nl-NL" sz="1600" dirty="0" smtClean="0">
                <a:hlinkClick r:id="rId4"/>
              </a:rPr>
              <a:t>Klik hier voor een filmpje over het ontstaan van aardolie en aardgas.</a:t>
            </a:r>
            <a:endParaRPr lang="nl-NL" sz="1600" dirty="0" smtClean="0"/>
          </a:p>
          <a:p>
            <a:pPr algn="ctr"/>
            <a:endParaRPr lang="nl-NL" sz="1600" dirty="0"/>
          </a:p>
          <a:p>
            <a:pPr algn="ctr"/>
            <a:r>
              <a:rPr lang="nl-NL" sz="1600" dirty="0" smtClean="0"/>
              <a:t>Cultuurvolken hebben de technische en chemische kennis om de delfstoffen op te sporen en te delven. Zij maken steeds duurdere gebruiksvoorwerpen en apparatuur</a:t>
            </a:r>
          </a:p>
          <a:p>
            <a:pPr algn="ctr"/>
            <a:endParaRPr lang="nl-NL" sz="1600" dirty="0"/>
          </a:p>
          <a:p>
            <a:pPr algn="ctr"/>
            <a:r>
              <a:rPr lang="nl-NL" sz="1600" dirty="0" smtClean="0"/>
              <a:t>Natuurvolken missen de kennis en de middelen om de delfstoffen op te sporen. Het natuurlandschap ziet er heel anders uit dan ons cultuurlandschap. In een natuurlandschap zie je veel meer bossen, hoe komt dit?</a:t>
            </a:r>
          </a:p>
        </p:txBody>
      </p:sp>
    </p:spTree>
    <p:extLst>
      <p:ext uri="{BB962C8B-B14F-4D97-AF65-F5344CB8AC3E}">
        <p14:creationId xmlns:p14="http://schemas.microsoft.com/office/powerpoint/2010/main" val="122378544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1</a:t>
            </a:r>
            <a:br>
              <a:rPr lang="nl-NL" sz="2700" i="1" dirty="0" smtClean="0"/>
            </a:br>
            <a:r>
              <a:rPr lang="nl-NL" sz="2700" i="1" dirty="0" smtClean="0"/>
              <a:t>Bodem en bodemgebruik</a:t>
            </a:r>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smtClean="0"/>
          </a:p>
        </p:txBody>
      </p:sp>
      <p:pic>
        <p:nvPicPr>
          <p:cNvPr id="2051"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13" y="2492896"/>
            <a:ext cx="8346909" cy="230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68270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2</a:t>
            </a:r>
            <a:br>
              <a:rPr lang="nl-NL" sz="2700" i="1" dirty="0" smtClean="0"/>
            </a:br>
            <a:r>
              <a:rPr lang="nl-NL" sz="2700" i="1" dirty="0" smtClean="0"/>
              <a:t>De grond en haar ontstaanswijze</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Het losse materiaal op de stenige aardkorst noemen we grond. Miljoenen jaren geleden lag er vrijwel nergens grond. In Nederland is de grondlaag ongeveer 100 meter dik.</a:t>
            </a:r>
          </a:p>
          <a:p>
            <a:pPr algn="ctr"/>
            <a:endParaRPr lang="nl-NL" sz="1600" dirty="0"/>
          </a:p>
          <a:p>
            <a:pPr algn="ctr"/>
            <a:r>
              <a:rPr lang="nl-NL" sz="1600" dirty="0" smtClean="0"/>
              <a:t>In de bergen is de rotsige steenlaag voortdurend blootgesteld aan weer en wind. Daarom verbrokkelt de rots langzaam maar zeker. Dit afbrokkelingsproces noemen we verwering.</a:t>
            </a:r>
          </a:p>
          <a:p>
            <a:pPr algn="ctr"/>
            <a:endParaRPr lang="nl-NL" sz="1600" dirty="0"/>
          </a:p>
          <a:p>
            <a:pPr algn="ctr"/>
            <a:r>
              <a:rPr lang="nl-NL" sz="1600" dirty="0" smtClean="0"/>
              <a:t>Er zijn twee soorten verwering; </a:t>
            </a:r>
            <a:r>
              <a:rPr lang="nl-NL" sz="1600" dirty="0" smtClean="0">
                <a:hlinkClick r:id="rId3"/>
              </a:rPr>
              <a:t>natuurlijke/mechanische of chemische</a:t>
            </a:r>
            <a:r>
              <a:rPr lang="nl-NL" sz="1600" dirty="0" smtClean="0">
                <a:hlinkClick r:id="rId4"/>
              </a:rPr>
              <a:t>.</a:t>
            </a:r>
            <a:endParaRPr lang="nl-NL" sz="1600" dirty="0" smtClean="0"/>
          </a:p>
        </p:txBody>
      </p:sp>
    </p:spTree>
    <p:extLst>
      <p:ext uri="{BB962C8B-B14F-4D97-AF65-F5344CB8AC3E}">
        <p14:creationId xmlns:p14="http://schemas.microsoft.com/office/powerpoint/2010/main" val="256968270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2</a:t>
            </a:r>
            <a:br>
              <a:rPr lang="nl-NL" sz="2700" i="1" dirty="0" smtClean="0"/>
            </a:br>
            <a:r>
              <a:rPr lang="nl-NL" sz="2700" i="1" dirty="0" smtClean="0"/>
              <a:t>De grond en haar ontstaanswijze</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Het losse materiaal op de stenige aardkorst noemen we grond. Miljoenen jaren geleden lag er vrijwel nergens grond. In Nederland is de grondlaag ongeveer 100 meter dik.</a:t>
            </a:r>
          </a:p>
          <a:p>
            <a:pPr algn="ctr"/>
            <a:endParaRPr lang="nl-NL" sz="1600" dirty="0"/>
          </a:p>
          <a:p>
            <a:pPr algn="ctr"/>
            <a:r>
              <a:rPr lang="nl-NL" sz="1600" dirty="0" smtClean="0"/>
              <a:t>In de bergen is de rotsige steenlaag voortdurend blootgesteld aan weer en wind. Daarom verbrokkelt de rots langzaam maar zeker. Dit afbrokkelingsproces noemen we verwering.</a:t>
            </a:r>
          </a:p>
          <a:p>
            <a:pPr algn="ctr"/>
            <a:endParaRPr lang="nl-NL" sz="1600" dirty="0"/>
          </a:p>
          <a:p>
            <a:pPr algn="ctr"/>
            <a:r>
              <a:rPr lang="nl-NL" sz="1600" dirty="0" smtClean="0"/>
              <a:t>Er zijn twee soorten verwering; </a:t>
            </a:r>
            <a:r>
              <a:rPr lang="nl-NL" sz="1600" dirty="0" smtClean="0">
                <a:hlinkClick r:id="rId3"/>
              </a:rPr>
              <a:t>natuurlijke of chemische.</a:t>
            </a:r>
            <a:endParaRPr lang="nl-NL" sz="16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7175"/>
            <a:ext cx="9753600"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49694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2</a:t>
            </a:r>
            <a:br>
              <a:rPr lang="nl-NL" sz="2700" i="1" dirty="0" smtClean="0"/>
            </a:br>
            <a:r>
              <a:rPr lang="nl-NL" sz="2700" i="1" dirty="0" smtClean="0"/>
              <a:t>De grond en haar ontstaanswijze</a:t>
            </a:r>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562590"/>
            <a:ext cx="4148286" cy="469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316119"/>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Opdracht</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Maak hoofdstuk 1, 2 en 3 van het boek.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348880"/>
            <a:ext cx="3155032" cy="316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17246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fontScale="90000"/>
          </a:bodyPr>
          <a:lstStyle/>
          <a:p>
            <a:pPr algn="ctr"/>
            <a:r>
              <a:rPr lang="nl-NL" sz="2700" i="1" dirty="0" smtClean="0"/>
              <a:t>Hoofdstuk 3</a:t>
            </a:r>
            <a:br>
              <a:rPr lang="nl-NL" sz="2700" i="1" dirty="0" smtClean="0"/>
            </a:br>
            <a:r>
              <a:rPr lang="nl-NL" sz="2700" i="1" dirty="0" smtClean="0"/>
              <a:t>Ontstaan van het Nederlandse landschap</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hlinkClick r:id="rId3"/>
              </a:rPr>
              <a:t>In dit filmpje zie je in 90 seconden hoe Nederland is ontstaan</a:t>
            </a:r>
            <a:r>
              <a:rPr lang="nl-NL" sz="1600" dirty="0" smtClean="0"/>
              <a:t>. Voor verdere verdieping moet je hoofdstuk 3 natuurlijk doorwerken.</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492896"/>
            <a:ext cx="3476625" cy="3648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251310"/>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Nakijken opdracht</a:t>
            </a:r>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060848"/>
            <a:ext cx="2721144" cy="3130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445629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2836</TotalTime>
  <Words>328</Words>
  <Application>Microsoft Office PowerPoint</Application>
  <PresentationFormat>Diavoorstelling (4:3)</PresentationFormat>
  <Paragraphs>46</Paragraphs>
  <Slides>11</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Trebuchet MS</vt:lpstr>
      <vt:lpstr>Wingdings 3</vt:lpstr>
      <vt:lpstr>Facet</vt:lpstr>
      <vt:lpstr>Bodem</vt:lpstr>
      <vt:lpstr>Hoofdstuk 1 Bodem en bodemgebruik</vt:lpstr>
      <vt:lpstr>Hoofdstuk 1 Bodem en bodemgebruik</vt:lpstr>
      <vt:lpstr>Hoofdstuk 2 De grond en haar ontstaanswijze</vt:lpstr>
      <vt:lpstr>Hoofdstuk 2 De grond en haar ontstaanswijze</vt:lpstr>
      <vt:lpstr>Hoofdstuk 2 De grond en haar ontstaanswijze</vt:lpstr>
      <vt:lpstr>Opdracht</vt:lpstr>
      <vt:lpstr>Hoofdstuk 3 Ontstaan van het Nederlandse landschap</vt:lpstr>
      <vt:lpstr>Nakijken opdracht</vt:lpstr>
      <vt:lpstr>Praktijk</vt:lpstr>
      <vt:lpstr>Afsluiting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Robert Soesman</cp:lastModifiedBy>
  <cp:revision>411</cp:revision>
  <cp:lastPrinted>2012-05-22T10:37:28Z</cp:lastPrinted>
  <dcterms:created xsi:type="dcterms:W3CDTF">2008-03-20T23:08:22Z</dcterms:created>
  <dcterms:modified xsi:type="dcterms:W3CDTF">2017-02-27T15:34:03Z</dcterms:modified>
</cp:coreProperties>
</file>